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  <p:sldMasterId id="2147483783" r:id="rId2"/>
  </p:sldMasterIdLst>
  <p:sldIdLst>
    <p:sldId id="288" r:id="rId3"/>
    <p:sldId id="275" r:id="rId4"/>
    <p:sldId id="276" r:id="rId5"/>
    <p:sldId id="272" r:id="rId6"/>
    <p:sldId id="287" r:id="rId7"/>
    <p:sldId id="270" r:id="rId8"/>
    <p:sldId id="273" r:id="rId9"/>
    <p:sldId id="284" r:id="rId10"/>
    <p:sldId id="266" r:id="rId11"/>
    <p:sldId id="260" r:id="rId12"/>
    <p:sldId id="274" r:id="rId13"/>
    <p:sldId id="263" r:id="rId14"/>
    <p:sldId id="264" r:id="rId15"/>
    <p:sldId id="265" r:id="rId16"/>
    <p:sldId id="285" r:id="rId17"/>
    <p:sldId id="259" r:id="rId18"/>
    <p:sldId id="258" r:id="rId19"/>
    <p:sldId id="286" r:id="rId20"/>
    <p:sldId id="280" r:id="rId21"/>
    <p:sldId id="28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EE30FF-261C-4FC8-A9EA-B9E840716110}">
          <p14:sldIdLst>
            <p14:sldId id="288"/>
          </p14:sldIdLst>
        </p14:section>
        <p14:section name="2" id="{9881341C-ECE0-4832-B82D-F2B96E2E8CD5}">
          <p14:sldIdLst>
            <p14:sldId id="275"/>
            <p14:sldId id="276"/>
            <p14:sldId id="272"/>
            <p14:sldId id="287"/>
            <p14:sldId id="270"/>
            <p14:sldId id="273"/>
            <p14:sldId id="284"/>
            <p14:sldId id="266"/>
            <p14:sldId id="260"/>
            <p14:sldId id="274"/>
            <p14:sldId id="263"/>
            <p14:sldId id="264"/>
            <p14:sldId id="265"/>
            <p14:sldId id="285"/>
            <p14:sldId id="259"/>
            <p14:sldId id="258"/>
            <p14:sldId id="286"/>
            <p14:sldId id="280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7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639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9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477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182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11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110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774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599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537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B2047-A480-42DC-8C64-7BEF71438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F05AC5-05AA-43F9-9671-F211B66A1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3B095-7B1D-4443-8071-58E9A64A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B53E8-E7A9-416D-A26B-A49632166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D1296-E0C2-4790-9374-7C1B563C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10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E6FB-F0A9-430E-94F6-AF36F504E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55F85-1A37-4BE1-B46C-20AA1E973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3E13D-453E-4C16-A2F0-CDDDC9671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FC431-AE51-49FA-8062-F9E7C101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D1BC1-A25F-4C00-93DB-C1FFDBB6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9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10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8739-CC2F-4F9C-86D8-E3AC349F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E5E19-A349-4AA3-A2D0-3DD5B65D8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C6C90-8B66-40D3-971E-9E0BE0C7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19501-517B-408E-87C9-7A08627B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1FF8D-FDA7-4DC8-9E3C-3DB7A98D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89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CE39-AA63-41FD-BA8F-F35460977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5EF17-7CE5-4CE5-8FF6-B27B36E09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8CE33-CE37-443C-BEC1-EE6BC615D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2A5A0-EDA3-49AD-BD0F-6C502521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A1106-801F-4DCA-AFA3-9D591FF4F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A4C7B-AD8E-4F35-BBE8-9C198434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53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5BCC-3346-4B9E-A324-2553EFB99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BBB3F-D043-4A5D-8D3C-E6EF7DBF2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8EA37-39D1-4594-AB55-968FA765F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751EC-F4D4-49DF-B2F0-F8C1DD569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03C5BD-F4AD-4646-B160-D5B2C77C3F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0BBABC-5D04-4669-897C-6C04A5ABD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C6C7C-B560-4918-9913-EB794A17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6BB93-AA19-41B6-B534-AFAFE03C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71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8D5AA-17F9-4886-B14D-C09397ADA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B2E174-CE49-4CAB-B620-B9DB072CF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8AFD17-302E-4A89-9A3B-8C5C859F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5CBE9-EB61-4DC6-A701-B144D7D6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99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2859A4-B24C-487E-97F7-828914DB8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F23CE8-F662-4ABD-929D-4435E65AB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E2B13-6843-43A4-894F-FDB12650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46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83E8-D0EF-4CAA-AA41-2736B7544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553E3-AB7F-4918-976A-B9B24F48C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03615-3D42-4F48-863B-876108E56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A24B0-D89F-4E6E-8A0E-78990241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11015-B925-411D-AED5-87BDD0571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0E376-98E2-4F4D-91DE-98BDA43A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5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E9BC7-BBCF-4B34-A552-E1380C65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62A2F3-4AB6-4FC5-BFB4-10D7EC606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1837B-5879-48AA-9E1A-FD5E41BB6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982CB-FFC8-47AC-B288-D8EF421C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96A69-CF50-49C2-B6AC-170C32DD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48775-9CD9-4607-B9DC-0F826A543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84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1FFE-552B-4639-9B38-C2C1AC02A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8F15E-4D9E-485C-B51B-3ABE795BB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EB838-30AB-4D76-ADDC-3CDE18C1C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0C6F8-BD69-4D75-A0CB-121578F2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0CE8B-E64A-412F-A05B-1C8B023E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1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00AC5A-9201-4A55-96F8-4136FBFC6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F0E52-5D5A-44B3-A5FB-D7B08E4AF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28AE1-0783-40CD-876C-89B72B1FB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52EB1-F739-40F1-BB38-88D83F11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69301-F0C5-4F02-A7AC-484FAB13E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0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277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08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884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61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0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054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6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5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C7D21A-C195-4FC7-82BA-A7F19F135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7F63A-2955-46A0-A566-9FE32907C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F4608-1B49-4D79-8947-DEAA3DB333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81C81-2F4B-4E0D-BB83-0380639922E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70ABA-3D03-4C93-BA5E-1807E4923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CFB83-71CC-43EA-8222-9CAC51860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37803-FA33-4379-B394-2025BF7CA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54C81-B0E4-4F83-BD30-4F12BF33A0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VERTICAL SEGMENTATION</a:t>
            </a:r>
          </a:p>
        </p:txBody>
      </p:sp>
    </p:spTree>
    <p:extLst>
      <p:ext uri="{BB962C8B-B14F-4D97-AF65-F5344CB8AC3E}">
        <p14:creationId xmlns:p14="http://schemas.microsoft.com/office/powerpoint/2010/main" val="359761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D778B5-A814-49FE-8546-CE0387EA8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20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and holding a piece of wood&#10;&#10;Description automatically generated with low confidence">
            <a:extLst>
              <a:ext uri="{FF2B5EF4-FFF2-40B4-BE49-F238E27FC236}">
                <a16:creationId xmlns:a16="http://schemas.microsoft.com/office/drawing/2014/main" id="{8246CCDE-60BD-4F5A-AB8D-63F29251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40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&#10;&#10;Description automatically generated">
            <a:extLst>
              <a:ext uri="{FF2B5EF4-FFF2-40B4-BE49-F238E27FC236}">
                <a16:creationId xmlns:a16="http://schemas.microsoft.com/office/drawing/2014/main" id="{3A7BBFE6-0B12-4B7B-BA46-7249AAF02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9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&#10;&#10;Description automatically generated">
            <a:extLst>
              <a:ext uri="{FF2B5EF4-FFF2-40B4-BE49-F238E27FC236}">
                <a16:creationId xmlns:a16="http://schemas.microsoft.com/office/drawing/2014/main" id="{C6FD896B-A9DA-4ADD-9D53-2A4B65C05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22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tool, dirty&#10;&#10;Description automatically generated">
            <a:extLst>
              <a:ext uri="{FF2B5EF4-FFF2-40B4-BE49-F238E27FC236}">
                <a16:creationId xmlns:a16="http://schemas.microsoft.com/office/drawing/2014/main" id="{773BF861-35B2-4EBD-BDDF-1D57E18C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D778B5-A814-49FE-8546-CE0387EA8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5476F727-9689-485B-8D9E-DC32A3C54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4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40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5F13AE-A54B-4C06-A252-47A4A1BDE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70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counter, furniture&#10;&#10;Description automatically generated">
            <a:extLst>
              <a:ext uri="{FF2B5EF4-FFF2-40B4-BE49-F238E27FC236}">
                <a16:creationId xmlns:a16="http://schemas.microsoft.com/office/drawing/2014/main" id="{0E5D38F1-8B05-41D5-B611-67220765A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20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329436-E54A-44A3-9E7E-4D055D0C4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4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B99F3B-2CA7-4AEB-BB67-D83CCCC587A1}"/>
              </a:ext>
            </a:extLst>
          </p:cNvPr>
          <p:cNvSpPr txBox="1"/>
          <p:nvPr/>
        </p:nvSpPr>
        <p:spPr>
          <a:xfrm>
            <a:off x="2278380" y="1166843"/>
            <a:ext cx="76352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C = ∏D</a:t>
            </a:r>
          </a:p>
          <a:p>
            <a:r>
              <a:rPr lang="en-US" sz="7200" dirty="0"/>
              <a:t>C = Circumference</a:t>
            </a:r>
          </a:p>
          <a:p>
            <a:r>
              <a:rPr lang="en-US" sz="7200" dirty="0"/>
              <a:t>∏ = 3.14159…</a:t>
            </a:r>
          </a:p>
          <a:p>
            <a:r>
              <a:rPr lang="en-US" sz="7200" dirty="0"/>
              <a:t>D = Diameter</a:t>
            </a:r>
          </a:p>
        </p:txBody>
      </p:sp>
    </p:spTree>
    <p:extLst>
      <p:ext uri="{BB962C8B-B14F-4D97-AF65-F5344CB8AC3E}">
        <p14:creationId xmlns:p14="http://schemas.microsoft.com/office/powerpoint/2010/main" val="1017847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FD3FBA-AF3F-491A-B984-84B181038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22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onal Stripe 1">
            <a:extLst>
              <a:ext uri="{FF2B5EF4-FFF2-40B4-BE49-F238E27FC236}">
                <a16:creationId xmlns:a16="http://schemas.microsoft.com/office/drawing/2014/main" id="{C5B5394B-30DB-445C-83D0-CF1C1C9B0EC1}"/>
              </a:ext>
            </a:extLst>
          </p:cNvPr>
          <p:cNvSpPr/>
          <p:nvPr/>
        </p:nvSpPr>
        <p:spPr>
          <a:xfrm rot="13476863">
            <a:off x="2676801" y="-1103360"/>
            <a:ext cx="7009752" cy="6982371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3DF7F-5BCD-4177-BF28-A9226E5FE679}"/>
              </a:ext>
            </a:extLst>
          </p:cNvPr>
          <p:cNvSpPr txBox="1"/>
          <p:nvPr/>
        </p:nvSpPr>
        <p:spPr>
          <a:xfrm>
            <a:off x="5505373" y="1637686"/>
            <a:ext cx="787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B02928-E210-4FF8-9E5C-16232BB232D8}"/>
              </a:ext>
            </a:extLst>
          </p:cNvPr>
          <p:cNvSpPr txBox="1"/>
          <p:nvPr/>
        </p:nvSpPr>
        <p:spPr>
          <a:xfrm>
            <a:off x="1063407" y="714356"/>
            <a:ext cx="9669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Length of X = C/(# of pieces)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0D4C04-CC75-42F0-A90B-D90B6C6A082D}"/>
              </a:ext>
            </a:extLst>
          </p:cNvPr>
          <p:cNvSpPr txBox="1"/>
          <p:nvPr/>
        </p:nvSpPr>
        <p:spPr>
          <a:xfrm>
            <a:off x="3151481" y="5160078"/>
            <a:ext cx="8753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A = 180° / (# of pieces)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DAAB62-2A13-42B5-B7CF-FEA165C735A3}"/>
              </a:ext>
            </a:extLst>
          </p:cNvPr>
          <p:cNvCxnSpPr/>
          <p:nvPr/>
        </p:nvCxnSpPr>
        <p:spPr>
          <a:xfrm flipH="1">
            <a:off x="705606" y="4859231"/>
            <a:ext cx="308224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B539A65A-7D29-42DB-A243-A07F7A68A957}"/>
              </a:ext>
            </a:extLst>
          </p:cNvPr>
          <p:cNvSpPr/>
          <p:nvPr/>
        </p:nvSpPr>
        <p:spPr>
          <a:xfrm rot="15818562">
            <a:off x="2336375" y="3985926"/>
            <a:ext cx="1398908" cy="1561672"/>
          </a:xfrm>
          <a:prstGeom prst="arc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971D0A-01B2-4E11-ADAF-C2B8C20AB96C}"/>
              </a:ext>
            </a:extLst>
          </p:cNvPr>
          <p:cNvSpPr txBox="1"/>
          <p:nvPr/>
        </p:nvSpPr>
        <p:spPr>
          <a:xfrm>
            <a:off x="1702946" y="3880253"/>
            <a:ext cx="787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8579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table, counter&#10;&#10;Description automatically generated">
            <a:extLst>
              <a:ext uri="{FF2B5EF4-FFF2-40B4-BE49-F238E27FC236}">
                <a16:creationId xmlns:a16="http://schemas.microsoft.com/office/drawing/2014/main" id="{197061A2-4751-410B-B145-BCD053AF0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1" b="14309"/>
          <a:stretch/>
        </p:blipFill>
        <p:spPr>
          <a:xfrm>
            <a:off x="49161" y="0"/>
            <a:ext cx="12093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33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3D5F-6261-47FB-A919-E723CC964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2284"/>
            <a:ext cx="9144000" cy="1394414"/>
          </a:xfrm>
        </p:spPr>
        <p:txBody>
          <a:bodyPr/>
          <a:lstStyle/>
          <a:p>
            <a:r>
              <a:rPr lang="en-US" dirty="0"/>
              <a:t>BAND CLAMPS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E13AD-76D3-46CF-BC7D-D1C368533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04731"/>
            <a:ext cx="9144000" cy="2288177"/>
          </a:xfrm>
        </p:spPr>
        <p:txBody>
          <a:bodyPr>
            <a:noAutofit/>
          </a:bodyPr>
          <a:lstStyle/>
          <a:p>
            <a:r>
              <a:rPr lang="en-US" sz="3200" dirty="0"/>
              <a:t>Amazon – Cambridge Quick Release Clamps</a:t>
            </a:r>
          </a:p>
          <a:p>
            <a:r>
              <a:rPr lang="en-US" sz="3200" dirty="0"/>
              <a:t>From 7” to 63” in length</a:t>
            </a:r>
          </a:p>
          <a:p>
            <a:r>
              <a:rPr lang="en-US" sz="3200" dirty="0"/>
              <a:t>½ in wide Stainless Steel </a:t>
            </a:r>
          </a:p>
          <a:p>
            <a:r>
              <a:rPr lang="en-US" sz="3200" dirty="0"/>
              <a:t>10 to a pack</a:t>
            </a:r>
          </a:p>
        </p:txBody>
      </p:sp>
    </p:spTree>
    <p:extLst>
      <p:ext uri="{BB962C8B-B14F-4D97-AF65-F5344CB8AC3E}">
        <p14:creationId xmlns:p14="http://schemas.microsoft.com/office/powerpoint/2010/main" val="277498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wood surface&#10;&#10;Description automatically generated with low confidence">
            <a:extLst>
              <a:ext uri="{FF2B5EF4-FFF2-40B4-BE49-F238E27FC236}">
                <a16:creationId xmlns:a16="http://schemas.microsoft.com/office/drawing/2014/main" id="{99396D11-EADE-4A91-BE45-D7761E826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wheel&#10;&#10;Description automatically generated with low confidence">
            <a:extLst>
              <a:ext uri="{FF2B5EF4-FFF2-40B4-BE49-F238E27FC236}">
                <a16:creationId xmlns:a16="http://schemas.microsoft.com/office/drawing/2014/main" id="{FC9DAB3A-EB29-4DC8-B0BB-B5F72B6AC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47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CE3CAC5-F72F-4A99-87E6-3C979C5D7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06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CD5775-1531-4659-A9AC-10DBA2732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122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159</TotalTime>
  <Words>61</Words>
  <Application>Microsoft Office PowerPoint</Application>
  <PresentationFormat>Widescreen</PresentationFormat>
  <Paragraphs>14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Garamond</vt:lpstr>
      <vt:lpstr>Organic</vt:lpstr>
      <vt:lpstr>Office Theme</vt:lpstr>
      <vt:lpstr>VERTICAL SEGMENTATION</vt:lpstr>
      <vt:lpstr>PowerPoint Presentation</vt:lpstr>
      <vt:lpstr>PowerPoint Presentation</vt:lpstr>
      <vt:lpstr>PowerPoint Presentation</vt:lpstr>
      <vt:lpstr>BAND CLAMPS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Harlow</dc:creator>
  <cp:lastModifiedBy>Roger Harlow</cp:lastModifiedBy>
  <cp:revision>26</cp:revision>
  <dcterms:created xsi:type="dcterms:W3CDTF">2021-05-14T20:15:04Z</dcterms:created>
  <dcterms:modified xsi:type="dcterms:W3CDTF">2021-05-18T23:11:47Z</dcterms:modified>
</cp:coreProperties>
</file>